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Montserrat"/>
      <p:regular r:id="rId55"/>
      <p:bold r:id="rId56"/>
      <p:italic r:id="rId57"/>
      <p:boldItalic r:id="rId58"/>
    </p:embeddedFont>
    <p:embeddedFont>
      <p:font typeface="Poppins"/>
      <p:regular r:id="rId59"/>
      <p:bold r:id="rId60"/>
      <p:italic r:id="rId61"/>
      <p:boldItalic r:id="rId62"/>
    </p:embeddedFont>
    <p:embeddedFont>
      <p:font typeface="Karla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Poppins-boldItalic.fntdata"/><Relationship Id="rId61" Type="http://schemas.openxmlformats.org/officeDocument/2006/relationships/font" Target="fonts/Poppins-italic.fntdata"/><Relationship Id="rId20" Type="http://schemas.openxmlformats.org/officeDocument/2006/relationships/slide" Target="slides/slide15.xml"/><Relationship Id="rId64" Type="http://schemas.openxmlformats.org/officeDocument/2006/relationships/font" Target="fonts/Karla-bold.fntdata"/><Relationship Id="rId63" Type="http://schemas.openxmlformats.org/officeDocument/2006/relationships/font" Target="fonts/Karla-regular.fntdata"/><Relationship Id="rId22" Type="http://schemas.openxmlformats.org/officeDocument/2006/relationships/slide" Target="slides/slide17.xml"/><Relationship Id="rId66" Type="http://schemas.openxmlformats.org/officeDocument/2006/relationships/font" Target="fonts/Karla-boldItalic.fntdata"/><Relationship Id="rId21" Type="http://schemas.openxmlformats.org/officeDocument/2006/relationships/slide" Target="slides/slide16.xml"/><Relationship Id="rId65" Type="http://schemas.openxmlformats.org/officeDocument/2006/relationships/font" Target="fonts/Karla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Poppins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Montserrat-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-bold.fntdata"/><Relationship Id="rId15" Type="http://schemas.openxmlformats.org/officeDocument/2006/relationships/slide" Target="slides/slide10.xml"/><Relationship Id="rId59" Type="http://schemas.openxmlformats.org/officeDocument/2006/relationships/font" Target="fonts/Poppins-regular.fntdata"/><Relationship Id="rId14" Type="http://schemas.openxmlformats.org/officeDocument/2006/relationships/slide" Target="slides/slide9.xml"/><Relationship Id="rId58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f485d831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f485d831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f485d7dcf_1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f485d7dcf_1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f485d8436_0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8f485d8436_0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f485d8436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f485d8436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f485d8436_0_1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f485d8436_0_1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f485d8436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f485d8436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f485d8436_0_1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f485d8436_0_1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f485d8436_0_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f485d8436_0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f485d8436_0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f485d8436_0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f485d8436_0_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f485d8436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f485d8436_0_1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8f485d8436_0_1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f485d8436_0_2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f485d8436_0_2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f485d8436_0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8f485d8436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8f485d8436_0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8f485d8436_0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8f485d8436_0_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8f485d8436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8f485d8436_0_1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8f485d8436_0_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8f485d8436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8f485d8436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8f485d8436_0_1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8f485d8436_0_1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f485d8436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f485d8436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8f485d8436_0_1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8f485d8436_0_1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485d8436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485d8436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8f485d8436_0_1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8f485d8436_0_1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f485d831f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f485d831f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8f485d8436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8f485d8436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8f485d8436_0_1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8f485d8436_0_1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8f485d8436_0_8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8f485d8436_0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8f485d8436_0_1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8f485d8436_0_1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8f485d8436_0_8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8f485d8436_0_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8f485d8436_0_1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8f485d8436_0_1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8f485d8436_0_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8f485d8436_0_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8f485d8436_0_1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8f485d8436_0_1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f485d8436_0_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f485d8436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8f485d8436_0_1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8f485d8436_0_1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f485d8436_0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f485d8436_0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f485d8436_0_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f485d8436_0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8f485d8436_0_1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8f485d8436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f485d8436_0_8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f485d8436_0_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8f485d8436_0_1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8f485d8436_0_1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8f485d8436_0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8f485d8436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8f485d8436_0_1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8f485d8436_0_1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8f485d8436_0_9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8f485d8436_0_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f485d8436_0_1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f485d8436_0_1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8f485d8436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8f485d8436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8f485d8436_0_1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8f485d8436_0_1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f485d8436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f485d8436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f485d8436_0_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f485d8436_0_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f485d8436_0_1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f485d8436_0_1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f485d8436_0_9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f485d8436_0_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f485d8436_0_2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f485d8436_0_2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-9850"/>
            <a:ext cx="9144000" cy="5143500"/>
          </a:xfrm>
          <a:prstGeom prst="rect">
            <a:avLst/>
          </a:prstGeom>
          <a:solidFill>
            <a:srgbClr val="B2C2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5375375" y="1139350"/>
            <a:ext cx="4589100" cy="4578600"/>
          </a:xfrm>
          <a:prstGeom prst="ellipse">
            <a:avLst/>
          </a:prstGeom>
          <a:solidFill>
            <a:srgbClr val="F1A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-705268">
            <a:off x="-265499" y="238168"/>
            <a:ext cx="5126199" cy="2905467"/>
          </a:xfrm>
          <a:prstGeom prst="roundRect">
            <a:avLst>
              <a:gd fmla="val 14921" name="adj"/>
            </a:avLst>
          </a:prstGeom>
          <a:solidFill>
            <a:srgbClr val="98A7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-729175" y="1271200"/>
            <a:ext cx="1400700" cy="1402800"/>
          </a:xfrm>
          <a:prstGeom prst="ellipse">
            <a:avLst/>
          </a:prstGeom>
          <a:solidFill>
            <a:srgbClr val="D82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713100" y="1326613"/>
            <a:ext cx="3904500" cy="176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012D5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713100" y="3891000"/>
            <a:ext cx="2295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2D5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444825" y="4120350"/>
            <a:ext cx="54081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Arbeite weniger, unterrichte nachhaltiger!</a:t>
            </a:r>
            <a:endParaRPr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59945" y="2648185"/>
            <a:ext cx="5305257" cy="132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8 1">
  <p:cSld name="BLANK_8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9475" y="0"/>
            <a:ext cx="91245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8292438" y="624325"/>
            <a:ext cx="557100" cy="536700"/>
          </a:xfrm>
          <a:prstGeom prst="ellipse">
            <a:avLst/>
          </a:prstGeom>
          <a:solidFill>
            <a:srgbClr val="F1A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500600" y="3802300"/>
            <a:ext cx="557100" cy="536700"/>
          </a:xfrm>
          <a:prstGeom prst="ellipse">
            <a:avLst/>
          </a:prstGeom>
          <a:solidFill>
            <a:srgbClr val="3196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2161500" y="205350"/>
            <a:ext cx="4821000" cy="47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694050" y="1591188"/>
            <a:ext cx="732600" cy="677100"/>
          </a:xfrm>
          <a:prstGeom prst="ellipse">
            <a:avLst/>
          </a:prstGeom>
          <a:solidFill>
            <a:srgbClr val="471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6189525" y="3408300"/>
            <a:ext cx="1445100" cy="1481100"/>
          </a:xfrm>
          <a:prstGeom prst="ellipse">
            <a:avLst/>
          </a:prstGeom>
          <a:noFill/>
          <a:ln cap="flat" cmpd="sng" w="114300">
            <a:solidFill>
              <a:srgbClr val="F1A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970050" y="2062000"/>
            <a:ext cx="557100" cy="536700"/>
          </a:xfrm>
          <a:prstGeom prst="ellipse">
            <a:avLst/>
          </a:prstGeom>
          <a:solidFill>
            <a:srgbClr val="D82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7500600" y="2698450"/>
            <a:ext cx="406500" cy="393600"/>
          </a:xfrm>
          <a:prstGeom prst="ellipse">
            <a:avLst/>
          </a:prstGeom>
          <a:solidFill>
            <a:srgbClr val="F1A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057700" y="2756875"/>
            <a:ext cx="879600" cy="866700"/>
          </a:xfrm>
          <a:prstGeom prst="ellipse">
            <a:avLst/>
          </a:prstGeom>
          <a:solidFill>
            <a:srgbClr val="98A7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179850" y="3337150"/>
            <a:ext cx="406500" cy="393600"/>
          </a:xfrm>
          <a:prstGeom prst="ellipse">
            <a:avLst/>
          </a:prstGeom>
          <a:solidFill>
            <a:srgbClr val="471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585600" y="2227300"/>
            <a:ext cx="205500" cy="206100"/>
          </a:xfrm>
          <a:prstGeom prst="ellipse">
            <a:avLst/>
          </a:prstGeom>
          <a:solidFill>
            <a:srgbClr val="F1A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762525" y="1855900"/>
            <a:ext cx="205500" cy="206100"/>
          </a:xfrm>
          <a:prstGeom prst="ellipse">
            <a:avLst/>
          </a:prstGeom>
          <a:solidFill>
            <a:srgbClr val="471284">
              <a:alpha val="80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849550" y="2116075"/>
            <a:ext cx="205500" cy="206100"/>
          </a:xfrm>
          <a:prstGeom prst="ellipse">
            <a:avLst/>
          </a:prstGeom>
          <a:solidFill>
            <a:srgbClr val="3196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2356575" y="1665175"/>
            <a:ext cx="47424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Find more FREE templates at </a:t>
            </a: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EduProtocols.com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269025" y="478975"/>
            <a:ext cx="48726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Like this EduProtocol? </a:t>
            </a:r>
            <a:endParaRPr b="1" sz="4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" name="Google Shape;4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68956" y="3182126"/>
            <a:ext cx="2428099" cy="148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19" y="2634127"/>
            <a:ext cx="1857273" cy="232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574" y="2635850"/>
            <a:ext cx="1857273" cy="231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8 1 5 3">
  <p:cSld name="BLANK_8_1_5_3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128100" y="118250"/>
            <a:ext cx="8838300" cy="4916700"/>
          </a:xfrm>
          <a:prstGeom prst="roundRect">
            <a:avLst>
              <a:gd fmla="val 10044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5"/>
          <p:cNvCxnSpPr>
            <a:stCxn id="45" idx="1"/>
            <a:endCxn id="45" idx="3"/>
          </p:cNvCxnSpPr>
          <p:nvPr/>
        </p:nvCxnSpPr>
        <p:spPr>
          <a:xfrm>
            <a:off x="128100" y="2576600"/>
            <a:ext cx="8838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" name="Google Shape;48;p5"/>
          <p:cNvCxnSpPr/>
          <p:nvPr/>
        </p:nvCxnSpPr>
        <p:spPr>
          <a:xfrm>
            <a:off x="4524688" y="1132250"/>
            <a:ext cx="14400" cy="2766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" name="Google Shape;49;p5"/>
          <p:cNvCxnSpPr/>
          <p:nvPr/>
        </p:nvCxnSpPr>
        <p:spPr>
          <a:xfrm>
            <a:off x="3830013" y="1132250"/>
            <a:ext cx="14400" cy="2766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" name="Google Shape;50;p5"/>
          <p:cNvCxnSpPr/>
          <p:nvPr/>
        </p:nvCxnSpPr>
        <p:spPr>
          <a:xfrm>
            <a:off x="3135338" y="1132250"/>
            <a:ext cx="14400" cy="2766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Google Shape;51;p5"/>
          <p:cNvCxnSpPr/>
          <p:nvPr/>
        </p:nvCxnSpPr>
        <p:spPr>
          <a:xfrm>
            <a:off x="5219363" y="1132250"/>
            <a:ext cx="14400" cy="2766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" name="Google Shape;52;p5"/>
          <p:cNvCxnSpPr/>
          <p:nvPr/>
        </p:nvCxnSpPr>
        <p:spPr>
          <a:xfrm>
            <a:off x="5914038" y="1132250"/>
            <a:ext cx="14400" cy="2766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Google Shape;53;p5"/>
          <p:cNvCxnSpPr/>
          <p:nvPr/>
        </p:nvCxnSpPr>
        <p:spPr>
          <a:xfrm>
            <a:off x="6608713" y="1132250"/>
            <a:ext cx="14400" cy="2766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Google Shape;54;p5"/>
          <p:cNvCxnSpPr/>
          <p:nvPr/>
        </p:nvCxnSpPr>
        <p:spPr>
          <a:xfrm>
            <a:off x="2440663" y="1132250"/>
            <a:ext cx="14400" cy="2766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5" name="Google Shape;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63" y="1747450"/>
            <a:ext cx="1535601" cy="15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03412" y="1747450"/>
            <a:ext cx="1535601" cy="153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8 1 5 4">
  <p:cSld name="BLANK_8_1_5_4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689725" y="3473600"/>
            <a:ext cx="1143000" cy="1093800"/>
          </a:xfrm>
          <a:prstGeom prst="ellipse">
            <a:avLst/>
          </a:prstGeom>
          <a:solidFill>
            <a:srgbClr val="D82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901200" y="-1417675"/>
            <a:ext cx="7087200" cy="6725700"/>
          </a:xfrm>
          <a:prstGeom prst="ellipse">
            <a:avLst/>
          </a:prstGeom>
          <a:solidFill>
            <a:srgbClr val="F1A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1409025" y="4503675"/>
            <a:ext cx="557100" cy="536700"/>
          </a:xfrm>
          <a:prstGeom prst="ellipse">
            <a:avLst/>
          </a:prstGeom>
          <a:solidFill>
            <a:srgbClr val="471284">
              <a:alpha val="80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-241800" y="3133325"/>
            <a:ext cx="1143000" cy="1093800"/>
          </a:xfrm>
          <a:prstGeom prst="ellipse">
            <a:avLst/>
          </a:prstGeom>
          <a:noFill/>
          <a:ln cap="flat" cmpd="sng" w="114300">
            <a:solidFill>
              <a:srgbClr val="F1A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-192500" y="0"/>
            <a:ext cx="557100" cy="536700"/>
          </a:xfrm>
          <a:prstGeom prst="ellipse">
            <a:avLst/>
          </a:prstGeom>
          <a:solidFill>
            <a:srgbClr val="89A7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8 1 5 4 2">
  <p:cSld name="BLANK_8_1_5_4_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689725" y="3473600"/>
            <a:ext cx="1143000" cy="1093800"/>
          </a:xfrm>
          <a:prstGeom prst="ellipse">
            <a:avLst/>
          </a:prstGeom>
          <a:solidFill>
            <a:srgbClr val="D82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4838025" y="-1320325"/>
            <a:ext cx="4608900" cy="4608900"/>
          </a:xfrm>
          <a:prstGeom prst="ellipse">
            <a:avLst/>
          </a:prstGeom>
          <a:solidFill>
            <a:srgbClr val="F1A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-192500" y="0"/>
            <a:ext cx="557100" cy="536700"/>
          </a:xfrm>
          <a:prstGeom prst="ellipse">
            <a:avLst/>
          </a:prstGeom>
          <a:solidFill>
            <a:srgbClr val="89A7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185027" y="1358050"/>
            <a:ext cx="4228500" cy="3627300"/>
          </a:xfrm>
          <a:prstGeom prst="roundRect">
            <a:avLst>
              <a:gd fmla="val 2140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6764523" y="1358050"/>
            <a:ext cx="2075700" cy="3627300"/>
          </a:xfrm>
          <a:prstGeom prst="roundRect">
            <a:avLst>
              <a:gd fmla="val 2140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1275625" y="536700"/>
            <a:ext cx="557100" cy="536700"/>
          </a:xfrm>
          <a:prstGeom prst="ellipse">
            <a:avLst/>
          </a:prstGeom>
          <a:solidFill>
            <a:srgbClr val="471284">
              <a:alpha val="80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64600" y="95050"/>
            <a:ext cx="1143000" cy="1093800"/>
          </a:xfrm>
          <a:prstGeom prst="ellipse">
            <a:avLst/>
          </a:prstGeom>
          <a:noFill/>
          <a:ln cap="flat" cmpd="sng" w="114300">
            <a:solidFill>
              <a:srgbClr val="F1A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364600" y="1433875"/>
            <a:ext cx="4049100" cy="3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Anleitung: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Zeige das Thema.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Die Lernenden bewegen einen Marker, um zu zeigen, was sie übers Thema denken.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Wähle 2-3 Lernenden aus, die ihren Meinung laut begründen.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Versuche, dass bis zur letzten Folie alle mindestens einmal zu Wort kommen.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Mach dir Notizen, damit du deine Kinder kennenlernst.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6888650" y="1433875"/>
            <a:ext cx="1923600" cy="3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Erweitere den Inhalt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Nachdem ihr in einem Buch über historische Figuren oder Charaktere gelesen oder gelernt habt, schlüpft in ihre Schuhe und spielt dieses Protokoll aus der Perspektive der Figur! 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7"/>
          <p:cNvSpPr/>
          <p:nvPr/>
        </p:nvSpPr>
        <p:spPr>
          <a:xfrm rot="-446384">
            <a:off x="3790403" y="4401305"/>
            <a:ext cx="1869740" cy="536732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Tipp: Wähle 3-5 Themen aus! 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8 1 5 4 2 1">
  <p:cSld name="BLANK_8_1_5_4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982675" y="3817550"/>
            <a:ext cx="1143000" cy="1093800"/>
          </a:xfrm>
          <a:prstGeom prst="ellipse">
            <a:avLst/>
          </a:prstGeom>
          <a:solidFill>
            <a:srgbClr val="D82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-192500" y="0"/>
            <a:ext cx="557100" cy="536700"/>
          </a:xfrm>
          <a:prstGeom prst="ellipse">
            <a:avLst/>
          </a:prstGeom>
          <a:solidFill>
            <a:srgbClr val="89A7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185050" y="1877525"/>
            <a:ext cx="2075700" cy="2293200"/>
          </a:xfrm>
          <a:prstGeom prst="roundRect">
            <a:avLst>
              <a:gd fmla="val 2140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6764525" y="1877525"/>
            <a:ext cx="2075700" cy="2293200"/>
          </a:xfrm>
          <a:prstGeom prst="roundRect">
            <a:avLst>
              <a:gd fmla="val 2140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2378200" y="1877525"/>
            <a:ext cx="2075700" cy="2665800"/>
          </a:xfrm>
          <a:prstGeom prst="roundRect">
            <a:avLst>
              <a:gd fmla="val 2140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4571358" y="1877525"/>
            <a:ext cx="2075700" cy="2293200"/>
          </a:xfrm>
          <a:prstGeom prst="roundRect">
            <a:avLst>
              <a:gd fmla="val 21409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1275625" y="536700"/>
            <a:ext cx="557100" cy="536700"/>
          </a:xfrm>
          <a:prstGeom prst="ellipse">
            <a:avLst/>
          </a:prstGeom>
          <a:solidFill>
            <a:srgbClr val="471284">
              <a:alpha val="80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364600" y="95050"/>
            <a:ext cx="1143000" cy="1093800"/>
          </a:xfrm>
          <a:prstGeom prst="ellipse">
            <a:avLst/>
          </a:prstGeom>
          <a:noFill/>
          <a:ln cap="flat" cmpd="sng" w="114300">
            <a:solidFill>
              <a:srgbClr val="F1AE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2125675" y="4663225"/>
            <a:ext cx="439800" cy="393600"/>
          </a:xfrm>
          <a:prstGeom prst="ellipse">
            <a:avLst/>
          </a:prstGeom>
          <a:solidFill>
            <a:srgbClr val="471284">
              <a:alpha val="80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2625700" y="4543325"/>
            <a:ext cx="255000" cy="273600"/>
          </a:xfrm>
          <a:prstGeom prst="ellipse">
            <a:avLst/>
          </a:prstGeom>
          <a:solidFill>
            <a:srgbClr val="89A7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8"/>
          <p:cNvPicPr preferRelativeResize="0"/>
          <p:nvPr/>
        </p:nvPicPr>
        <p:blipFill rotWithShape="1">
          <a:blip r:embed="rId2">
            <a:alphaModFix/>
          </a:blip>
          <a:srcRect b="2453" l="0" r="0" t="2462"/>
          <a:stretch/>
        </p:blipFill>
        <p:spPr>
          <a:xfrm>
            <a:off x="417756" y="2127389"/>
            <a:ext cx="1600125" cy="888724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8"/>
          <p:cNvSpPr txBox="1"/>
          <p:nvPr/>
        </p:nvSpPr>
        <p:spPr>
          <a:xfrm>
            <a:off x="544775" y="3088200"/>
            <a:ext cx="134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Thema aufdecken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8"/>
          <p:cNvSpPr txBox="1"/>
          <p:nvPr/>
        </p:nvSpPr>
        <p:spPr>
          <a:xfrm>
            <a:off x="2622500" y="3088200"/>
            <a:ext cx="15435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Die Lernenden bewegen einen Marker, um zu zeigen, was sie denken.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186" y="2127388"/>
            <a:ext cx="1600120" cy="888725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8"/>
          <p:cNvSpPr txBox="1"/>
          <p:nvPr/>
        </p:nvSpPr>
        <p:spPr>
          <a:xfrm>
            <a:off x="4817200" y="3088200"/>
            <a:ext cx="18225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Wähle 2-3 Lernende aus, die ihre Meinung laut begründen.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0850" y="2042150"/>
            <a:ext cx="828826" cy="8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 txBox="1"/>
          <p:nvPr/>
        </p:nvSpPr>
        <p:spPr>
          <a:xfrm>
            <a:off x="7040300" y="3088200"/>
            <a:ext cx="16002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Wertschätze die Stimme der Lernenden!</a:t>
            </a:r>
            <a:endParaRPr/>
          </a:p>
        </p:txBody>
      </p:sp>
      <p:pic>
        <p:nvPicPr>
          <p:cNvPr id="95" name="Google Shape;9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4187" y="2042144"/>
            <a:ext cx="932426" cy="8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b="1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066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b="1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/>
          <p:nvPr/>
        </p:nvSpPr>
        <p:spPr>
          <a:xfrm>
            <a:off x="711150" y="985348"/>
            <a:ext cx="3908400" cy="17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Coole Sachen</a:t>
            </a:r>
            <a:br>
              <a:rPr b="1"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Ein Schlauer Start</a:t>
            </a:r>
            <a:endParaRPr b="1"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/>
          <p:nvPr/>
        </p:nvSpPr>
        <p:spPr>
          <a:xfrm>
            <a:off x="1497200" y="1285750"/>
            <a:ext cx="60549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Hausaufgaben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9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9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9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9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/>
        </p:nvSpPr>
        <p:spPr>
          <a:xfrm>
            <a:off x="1497200" y="1285750"/>
            <a:ext cx="58884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Wassertreten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1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1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1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1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1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1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1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1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1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Fernlernen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3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3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3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3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3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3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3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3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3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3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3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3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3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3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3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3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3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3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3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3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3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3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3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3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3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3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3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3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3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Girl- oder Boy- Drama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5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5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5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5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5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5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5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5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5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5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5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5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5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5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5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5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5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5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5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5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5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5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5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5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5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5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5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5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5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5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5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5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5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5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5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6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Deine Note erfahren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7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7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7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7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7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7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7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7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7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7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7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7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7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7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7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7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7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7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7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7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7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7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7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7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7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7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7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7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7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7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7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7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7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7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7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7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/>
        </p:nvSpPr>
        <p:spPr>
          <a:xfrm>
            <a:off x="1987600" y="0"/>
            <a:ext cx="62166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So spielen wir!</a:t>
            </a:r>
            <a:endParaRPr b="1" sz="4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"/>
          <p:cNvSpPr txBox="1"/>
          <p:nvPr/>
        </p:nvSpPr>
        <p:spPr>
          <a:xfrm>
            <a:off x="1711175" y="1285750"/>
            <a:ext cx="57618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Feedback vom Lehrperson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9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9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9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9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9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9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9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9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9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9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9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9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9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9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9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9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9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9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9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9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9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9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9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9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9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9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9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9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9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9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9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9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9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9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9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9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0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Freunde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31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1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1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1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1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1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1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1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1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1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1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1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1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1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1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1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1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1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1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1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1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1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1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1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1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1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1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1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1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1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1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1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1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1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1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1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2"/>
          <p:cNvSpPr txBox="1"/>
          <p:nvPr/>
        </p:nvSpPr>
        <p:spPr>
          <a:xfrm>
            <a:off x="1322825" y="1285750"/>
            <a:ext cx="62769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Lehrpersonen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3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3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3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3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3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3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3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3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3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3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3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3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3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3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3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3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3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3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3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3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3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3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3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3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3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3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3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3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3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3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3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3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3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4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Regeln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35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5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5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5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5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5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5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5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5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5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5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5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5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5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5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5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5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5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5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5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5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5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5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5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5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5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5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5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5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5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5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5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5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5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Bullies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7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7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7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7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7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7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7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7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7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7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7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7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7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7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7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7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7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7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7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7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7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7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7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7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7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7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7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7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7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7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7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7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7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7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7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7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/>
        </p:nvSpPr>
        <p:spPr>
          <a:xfrm>
            <a:off x="1987600" y="0"/>
            <a:ext cx="62166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Anleitung!</a:t>
            </a:r>
            <a:endParaRPr b="1" sz="4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8"/>
          <p:cNvSpPr txBox="1"/>
          <p:nvPr/>
        </p:nvSpPr>
        <p:spPr>
          <a:xfrm>
            <a:off x="1410000" y="1285750"/>
            <a:ext cx="61344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Schulprojekte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39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9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9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9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9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9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9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9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9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9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9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39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9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9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9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9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9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9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9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9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9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9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9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9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9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9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9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9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9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9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39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39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9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9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9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39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0"/>
          <p:cNvSpPr txBox="1"/>
          <p:nvPr/>
        </p:nvSpPr>
        <p:spPr>
          <a:xfrm>
            <a:off x="1108850" y="1285750"/>
            <a:ext cx="66495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Turnunterricht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41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1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1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1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1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1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1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41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41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1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1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1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1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1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41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1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41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41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1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41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1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41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1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1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1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1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1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1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1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1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1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1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41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41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41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41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2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Pool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Partys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43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3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43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43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3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3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3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3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43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43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3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3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3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3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3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3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3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3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3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3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3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3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3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3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3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43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3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43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3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3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3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3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43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43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43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43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4"/>
          <p:cNvSpPr txBox="1"/>
          <p:nvPr/>
        </p:nvSpPr>
        <p:spPr>
          <a:xfrm>
            <a:off x="1505125" y="1285750"/>
            <a:ext cx="58251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Tech, die nicht funktioniert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45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5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5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5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5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5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5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5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5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45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45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5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5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5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45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5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5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45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5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5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45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45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45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45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45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5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45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5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5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45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5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5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5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45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5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6"/>
          <p:cNvSpPr txBox="1"/>
          <p:nvPr/>
        </p:nvSpPr>
        <p:spPr>
          <a:xfrm>
            <a:off x="1832750" y="1285750"/>
            <a:ext cx="52419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Fehlende Aufträge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" name="Google Shape;9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47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7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7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7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7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7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7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7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7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7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7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47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47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7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47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47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47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47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47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47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47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47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47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47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47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47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7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47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7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47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47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47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7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7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47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Völkerball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8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Den Bus verpassen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(oder Verschlafen und zu spät kommen) </a:t>
            </a:r>
            <a:endParaRPr b="1" sz="36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49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49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49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49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49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49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9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49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49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49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49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9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9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9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9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9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9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9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49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49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49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9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49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49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49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49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49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49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49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49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9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9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49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49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49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49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0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Mathe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51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51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51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51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51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51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51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51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51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51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51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51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51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51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51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51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51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51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51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51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51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51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51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51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51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51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51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51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51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51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51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51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51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51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51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51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2"/>
          <p:cNvSpPr txBox="1"/>
          <p:nvPr/>
        </p:nvSpPr>
        <p:spPr>
          <a:xfrm>
            <a:off x="1085075" y="218950"/>
            <a:ext cx="67206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Klassenkamera-den, die während einer Gruppenarbeit nichts tun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53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53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53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53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53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53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53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53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53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53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53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53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53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53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53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53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53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53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53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53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53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53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53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53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53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53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53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53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53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53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53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53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53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53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53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53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54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Alleine Arbeiten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55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55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55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55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55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55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55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55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55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55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55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55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55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55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55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55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55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55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55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55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55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55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55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55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55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55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55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55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55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55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55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55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55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55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55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55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56"/>
          <p:cNvSpPr txBox="1"/>
          <p:nvPr/>
        </p:nvSpPr>
        <p:spPr>
          <a:xfrm>
            <a:off x="2282850" y="1118225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Schreiben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" name="Google Shape;113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57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57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57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57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57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57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57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57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57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57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57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57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57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57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57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57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57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57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57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57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57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57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57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57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57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57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57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57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57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57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57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57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57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57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57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57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/>
          <p:nvPr/>
        </p:nvSpPr>
        <p:spPr>
          <a:xfrm>
            <a:off x="1663600" y="1285750"/>
            <a:ext cx="5706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Mittagspause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5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5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/>
        </p:nvSpPr>
        <p:spPr>
          <a:xfrm>
            <a:off x="2191100" y="1285750"/>
            <a:ext cx="45783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800">
                <a:solidFill>
                  <a:srgbClr val="012D51"/>
                </a:solidFill>
                <a:latin typeface="Montserrat"/>
                <a:ea typeface="Montserrat"/>
                <a:cs typeface="Montserrat"/>
                <a:sym typeface="Montserrat"/>
              </a:rPr>
              <a:t>Bücher lesen</a:t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800">
              <a:solidFill>
                <a:srgbClr val="012D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700" y="4778925"/>
            <a:ext cx="1458300" cy="3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7"/>
          <p:cNvSpPr/>
          <p:nvPr/>
        </p:nvSpPr>
        <p:spPr>
          <a:xfrm>
            <a:off x="152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167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182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197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213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"/>
          <p:cNvSpPr/>
          <p:nvPr/>
        </p:nvSpPr>
        <p:spPr>
          <a:xfrm>
            <a:off x="228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243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258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"/>
          <p:cNvSpPr/>
          <p:nvPr/>
        </p:nvSpPr>
        <p:spPr>
          <a:xfrm>
            <a:off x="274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"/>
          <p:cNvSpPr/>
          <p:nvPr/>
        </p:nvSpPr>
        <p:spPr>
          <a:xfrm>
            <a:off x="289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304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"/>
          <p:cNvSpPr/>
          <p:nvPr/>
        </p:nvSpPr>
        <p:spPr>
          <a:xfrm>
            <a:off x="3198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7"/>
          <p:cNvSpPr/>
          <p:nvPr/>
        </p:nvSpPr>
        <p:spPr>
          <a:xfrm>
            <a:off x="3350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"/>
          <p:cNvSpPr/>
          <p:nvPr/>
        </p:nvSpPr>
        <p:spPr>
          <a:xfrm>
            <a:off x="3502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"/>
          <p:cNvSpPr/>
          <p:nvPr/>
        </p:nvSpPr>
        <p:spPr>
          <a:xfrm>
            <a:off x="3655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"/>
          <p:cNvSpPr/>
          <p:nvPr/>
        </p:nvSpPr>
        <p:spPr>
          <a:xfrm>
            <a:off x="3807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3960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4112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"/>
          <p:cNvSpPr/>
          <p:nvPr/>
        </p:nvSpPr>
        <p:spPr>
          <a:xfrm>
            <a:off x="4264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7"/>
          <p:cNvSpPr/>
          <p:nvPr/>
        </p:nvSpPr>
        <p:spPr>
          <a:xfrm>
            <a:off x="4417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"/>
          <p:cNvSpPr/>
          <p:nvPr/>
        </p:nvSpPr>
        <p:spPr>
          <a:xfrm>
            <a:off x="4569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7"/>
          <p:cNvSpPr/>
          <p:nvPr/>
        </p:nvSpPr>
        <p:spPr>
          <a:xfrm>
            <a:off x="4722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"/>
          <p:cNvSpPr/>
          <p:nvPr/>
        </p:nvSpPr>
        <p:spPr>
          <a:xfrm>
            <a:off x="4874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7"/>
          <p:cNvSpPr/>
          <p:nvPr/>
        </p:nvSpPr>
        <p:spPr>
          <a:xfrm>
            <a:off x="5026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5179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"/>
          <p:cNvSpPr/>
          <p:nvPr/>
        </p:nvSpPr>
        <p:spPr>
          <a:xfrm>
            <a:off x="5331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5484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5636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5788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5941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7"/>
          <p:cNvSpPr/>
          <p:nvPr/>
        </p:nvSpPr>
        <p:spPr>
          <a:xfrm>
            <a:off x="6093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7"/>
          <p:cNvSpPr/>
          <p:nvPr/>
        </p:nvSpPr>
        <p:spPr>
          <a:xfrm>
            <a:off x="62460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"/>
          <p:cNvSpPr/>
          <p:nvPr/>
        </p:nvSpPr>
        <p:spPr>
          <a:xfrm>
            <a:off x="63984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7"/>
          <p:cNvSpPr/>
          <p:nvPr/>
        </p:nvSpPr>
        <p:spPr>
          <a:xfrm>
            <a:off x="65508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"/>
          <p:cNvSpPr/>
          <p:nvPr/>
        </p:nvSpPr>
        <p:spPr>
          <a:xfrm>
            <a:off x="67032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7"/>
          <p:cNvSpPr/>
          <p:nvPr/>
        </p:nvSpPr>
        <p:spPr>
          <a:xfrm>
            <a:off x="6855675" y="0"/>
            <a:ext cx="591900" cy="568500"/>
          </a:xfrm>
          <a:prstGeom prst="ellipse">
            <a:avLst/>
          </a:prstGeom>
          <a:solidFill>
            <a:srgbClr val="D8202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